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8D932-DC47-4EFF-A5AD-997357895AD6}" type="datetimeFigureOut">
              <a:rPr lang="en-US" smtClean="0"/>
              <a:pPr/>
              <a:t>7/18/2009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1306-2CDB-4F49-9DB1-B9061DE99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381000"/>
            <a:ext cx="7924800" cy="6019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5" idx="0"/>
            <a:endCxn id="5" idx="2"/>
          </p:cNvCxnSpPr>
          <p:nvPr/>
        </p:nvCxnSpPr>
        <p:spPr>
          <a:xfrm rot="16200000" flipH="1">
            <a:off x="1638300" y="3390900"/>
            <a:ext cx="6019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  <a:endCxn id="5" idx="3"/>
          </p:cNvCxnSpPr>
          <p:nvPr/>
        </p:nvCxnSpPr>
        <p:spPr>
          <a:xfrm rot="10800000" flipH="1">
            <a:off x="685800" y="3390900"/>
            <a:ext cx="7924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47800" y="533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 my Words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533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it’s like….</a:t>
            </a:r>
            <a:endParaRPr lang="en-US" sz="2800" b="1" dirty="0"/>
          </a:p>
        </p:txBody>
      </p:sp>
      <p:sp>
        <p:nvSpPr>
          <p:cNvPr id="6" name="Oval 5"/>
          <p:cNvSpPr/>
          <p:nvPr/>
        </p:nvSpPr>
        <p:spPr>
          <a:xfrm>
            <a:off x="3276600" y="2819400"/>
            <a:ext cx="28194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9200" y="36576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it’s not like…..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72200" y="35814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it looks like…..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Thomasville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simmonst</dc:creator>
  <cp:lastModifiedBy>simmonst</cp:lastModifiedBy>
  <cp:revision>2</cp:revision>
  <dcterms:created xsi:type="dcterms:W3CDTF">2009-07-18T13:45:20Z</dcterms:created>
  <dcterms:modified xsi:type="dcterms:W3CDTF">2009-07-18T15:49:48Z</dcterms:modified>
</cp:coreProperties>
</file>